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4" autoAdjust="0"/>
    <p:restoredTop sz="94660"/>
  </p:normalViewPr>
  <p:slideViewPr>
    <p:cSldViewPr snapToGrid="0">
      <p:cViewPr varScale="1">
        <p:scale>
          <a:sx n="84" d="100"/>
          <a:sy n="84" d="100"/>
        </p:scale>
        <p:origin x="11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AED152-02D7-4279-AEE0-3A892185C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BEF3163-2CF8-4754-9A3F-92999B3D7E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752A60-FBDB-4C9D-9A23-79C3A56B8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BDC41D-1065-4FA2-8A87-A71136E0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D08876-8212-46C4-9CA6-C2F5F3341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0304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E6A9DC-ADC7-4582-A770-76AA31F6C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2DAA0B-B13B-4ECD-ABE1-5C2B30E5D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D1C753-C397-42E1-BF92-BE76F610E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D9D4BA-FA3D-4E25-81A5-99169FE30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CD65EA-B005-40E1-A4FD-3A9198C14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306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75EFAC-1588-4358-B88A-B3A9049A0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D77938E-186C-4F02-B392-D38D66801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446993-C8AF-4868-AD4A-53DF008D2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3742E-79D0-4E01-958C-00F93F4FD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AC8901-8866-4A74-96EB-5A150A4C0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3929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C296FD-23EC-45E1-B03C-9AEFFBF71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19D448-22CE-4C83-8B77-89AC54066C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788269-8CF4-4F2F-9D5A-0F83C646D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90F1D8-6D76-4201-BF87-148DE8E6C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2A01D30-4D9A-4B14-8E38-3211DDA6C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58553FE-65D2-452E-9297-C9D47EC52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51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4837A8-C60B-4374-B2FA-F76BF2E84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C22247B-7ABC-4B6E-86A8-7F68B1A21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09D4550-6C81-4088-8A59-8C7A1772F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49A97F7-31B7-455C-9296-8D32C3402B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E9D9946-24A9-448C-A244-7697F0D77F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FF4055E-7DD6-4595-A9CC-A24AE08C1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DC054C4-CF7B-4C11-9C70-075720226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79C1698-DA61-4F6A-AFDB-E0257D2C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297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9B05CB-C28D-4D8C-AE05-11E3CED38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507A697-8BD4-48F5-B558-64F5990DE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62239E9-B656-42E4-833A-6F91C66C9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CED06E-5FD3-48E4-8665-A86434D67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91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BCCCCAA-5354-40EA-8575-243AA8166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8991E29-E495-4EFB-A1AD-3501E108F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217DDBD-063D-4B67-A175-F018C5701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655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7ACC97-1EF0-4E38-A7D3-BF340E075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549A70-A943-4999-954A-0198FED18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8D23919-BCAF-48AE-AB7D-B0D07ECAFB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E5615D4-87FE-4795-BF7A-50C9F3A26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0B8997C-ADC1-4BF8-BC28-7EE090BC7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B1C549-A822-40DA-B43B-6BF670AC1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62CC71-0F41-4A2C-8605-6682C6E01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295B5B2-701F-441A-B353-3FC54D38B4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B629055-ED2C-4660-8D8C-819D24FE48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9BEBC7-1470-4C83-AB5F-9F495C45E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6C8E09F-F3CD-4139-A6BA-5F30CCD38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0CD13A-7500-4FE4-9669-AD62179DD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953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225277-7B55-47E7-BE85-82C6E108A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A99F7F5-EA4F-41D2-89B1-8F22BE706B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49ADEA-C0DE-4E87-9E82-C79F3AB3E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400182-CB37-42FA-BC71-4E743C352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A0FD09-66A5-4B02-9DE6-894313E6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8402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30B9AB5-B83A-46EA-8693-494FEFF954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B5F7C44-2F23-451C-B7AF-F83CCE79B0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2A282B-B86F-48ED-85A4-2FF28B0A4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6AAF82-F2F5-47D1-9B6F-850E1671C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BBFE327-0E0E-4E75-B9D9-E703752FC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498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F56699C-E2FC-4C30-B196-0F9EE9C5E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55D23A-F6A7-4639-B369-C581D8DC3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BE7D11-CEEA-4467-949D-59155DF46C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14BCF-66F8-43CC-BB98-ADCFCB158B30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C454D7-6474-414E-BCD8-9E6A1F5FBB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C0678B-5A9B-4B23-97CB-C3037D175F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134E2-5C62-49D5-9477-20EDA33DA6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566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EA5779-9908-4F0B-B385-20384CA01A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2026 </a:t>
            </a:r>
            <a:r>
              <a:rPr lang="ko-KR" altLang="en-US" dirty="0" err="1"/>
              <a:t>서울국제여름학교</a:t>
            </a:r>
            <a:r>
              <a:rPr lang="ko-KR" altLang="en-US" dirty="0"/>
              <a:t> </a:t>
            </a:r>
            <a:br>
              <a:rPr lang="en-US" altLang="ko-KR" dirty="0"/>
            </a:br>
            <a:r>
              <a:rPr lang="en-US" altLang="ko-KR" dirty="0"/>
              <a:t>Peer Advocate </a:t>
            </a:r>
            <a:r>
              <a:rPr lang="ko-KR" altLang="en-US" dirty="0"/>
              <a:t>활동 기획안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F6CA6F9-914E-4100-82B1-A0CE3E2945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en-US" altLang="ko-KR" dirty="0"/>
          </a:p>
          <a:p>
            <a:pPr algn="l"/>
            <a:r>
              <a:rPr lang="en-US" altLang="ko-KR" dirty="0"/>
              <a:t>* </a:t>
            </a:r>
            <a:r>
              <a:rPr lang="ko-KR" altLang="en-US" dirty="0"/>
              <a:t>이름 </a:t>
            </a:r>
            <a:r>
              <a:rPr lang="en-US" altLang="ko-KR" dirty="0"/>
              <a:t>/ </a:t>
            </a:r>
            <a:r>
              <a:rPr lang="ko-KR" altLang="en-US" dirty="0"/>
              <a:t>학과 </a:t>
            </a:r>
            <a:r>
              <a:rPr lang="en-US" altLang="ko-KR" dirty="0"/>
              <a:t>/ </a:t>
            </a:r>
            <a:r>
              <a:rPr lang="ko-KR" altLang="en-US" dirty="0"/>
              <a:t>학번 기재</a:t>
            </a:r>
            <a:endParaRPr lang="en-US" altLang="ko-KR" dirty="0"/>
          </a:p>
          <a:p>
            <a:pPr algn="l"/>
            <a:r>
              <a:rPr lang="en-US" altLang="ko-KR" dirty="0"/>
              <a:t>* </a:t>
            </a:r>
            <a:r>
              <a:rPr lang="ko-KR" altLang="en-US" dirty="0"/>
              <a:t>현 제목 페이지를 제외하고</a:t>
            </a:r>
            <a:r>
              <a:rPr lang="en-US" altLang="ko-KR" dirty="0"/>
              <a:t> PPT 4</a:t>
            </a:r>
            <a:r>
              <a:rPr lang="ko-KR" altLang="en-US" dirty="0"/>
              <a:t>장 내외로 작성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39014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DAD2D-0544-4F92-A7A8-0968D25D0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환영</a:t>
            </a:r>
            <a:r>
              <a:rPr lang="en-US" altLang="ko-KR" dirty="0"/>
              <a:t>(</a:t>
            </a:r>
            <a:r>
              <a:rPr lang="ko-KR" altLang="en-US" dirty="0" err="1"/>
              <a:t>웰커밍</a:t>
            </a:r>
            <a:r>
              <a:rPr lang="en-US" altLang="ko-KR" dirty="0"/>
              <a:t>)</a:t>
            </a:r>
            <a:r>
              <a:rPr lang="ko-KR" altLang="en-US" dirty="0"/>
              <a:t> 행사 기획안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D313B-2815-4D8F-979B-5688526A6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행사 시 진행할 활동 내용을 기재 바랍니다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활동 장소</a:t>
            </a:r>
            <a:r>
              <a:rPr lang="en-US" altLang="ko-KR" dirty="0"/>
              <a:t>(</a:t>
            </a:r>
            <a:r>
              <a:rPr lang="ko-KR" altLang="en-US" dirty="0"/>
              <a:t>고정</a:t>
            </a:r>
            <a:r>
              <a:rPr lang="en-US" altLang="ko-KR" dirty="0"/>
              <a:t>): 100</a:t>
            </a:r>
            <a:r>
              <a:rPr lang="ko-KR" altLang="en-US" dirty="0" err="1"/>
              <a:t>주년기념관</a:t>
            </a:r>
            <a:r>
              <a:rPr lang="ko-KR" altLang="en-US" dirty="0"/>
              <a:t> </a:t>
            </a:r>
            <a:r>
              <a:rPr lang="en-US" altLang="ko-KR" dirty="0"/>
              <a:t>301</a:t>
            </a:r>
            <a:r>
              <a:rPr lang="ko-KR" altLang="en-US" dirty="0"/>
              <a:t>호 국제회의장</a:t>
            </a:r>
            <a:endParaRPr lang="en-US" altLang="ko-KR" dirty="0"/>
          </a:p>
          <a:p>
            <a:r>
              <a:rPr lang="ko-KR" altLang="en-US" dirty="0"/>
              <a:t>활동 시간</a:t>
            </a:r>
            <a:r>
              <a:rPr lang="en-US" altLang="ko-KR" dirty="0"/>
              <a:t>: </a:t>
            </a:r>
            <a:r>
              <a:rPr lang="ko-KR" altLang="en-US" dirty="0"/>
              <a:t>오후 </a:t>
            </a:r>
            <a:r>
              <a:rPr lang="en-US" altLang="ko-KR" dirty="0"/>
              <a:t>5</a:t>
            </a:r>
            <a:r>
              <a:rPr lang="ko-KR" altLang="en-US" dirty="0"/>
              <a:t>시</a:t>
            </a:r>
            <a:r>
              <a:rPr lang="en-US" altLang="ko-KR" dirty="0"/>
              <a:t>~7</a:t>
            </a:r>
            <a:r>
              <a:rPr lang="ko-KR" altLang="en-US" dirty="0"/>
              <a:t>시 </a:t>
            </a:r>
            <a:r>
              <a:rPr lang="en-US" altLang="ko-KR" dirty="0"/>
              <a:t>(</a:t>
            </a:r>
            <a:r>
              <a:rPr lang="ko-KR" altLang="en-US" dirty="0"/>
              <a:t>약 </a:t>
            </a:r>
            <a:r>
              <a:rPr lang="en-US" altLang="ko-KR" dirty="0"/>
              <a:t>2</a:t>
            </a:r>
            <a:r>
              <a:rPr lang="ko-KR" altLang="en-US" dirty="0"/>
              <a:t>시간</a:t>
            </a:r>
            <a:r>
              <a:rPr lang="en-US" altLang="ko-KR" dirty="0"/>
              <a:t>), </a:t>
            </a:r>
            <a:r>
              <a:rPr lang="ko-KR" altLang="en-US" dirty="0"/>
              <a:t>도시락 등 식사 제공 예정</a:t>
            </a:r>
          </a:p>
        </p:txBody>
      </p:sp>
    </p:spTree>
    <p:extLst>
      <p:ext uri="{BB962C8B-B14F-4D97-AF65-F5344CB8AC3E}">
        <p14:creationId xmlns:p14="http://schemas.microsoft.com/office/powerpoint/2010/main" val="403557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DAD2D-0544-4F92-A7A8-0968D25D0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송별</a:t>
            </a:r>
            <a:r>
              <a:rPr lang="en-US" altLang="ko-KR" dirty="0"/>
              <a:t>(</a:t>
            </a:r>
            <a:r>
              <a:rPr lang="ko-KR" altLang="en-US" dirty="0" err="1"/>
              <a:t>페어웰</a:t>
            </a:r>
            <a:r>
              <a:rPr lang="en-US" altLang="ko-KR" dirty="0"/>
              <a:t>)</a:t>
            </a:r>
            <a:r>
              <a:rPr lang="ko-KR" altLang="en-US" dirty="0"/>
              <a:t> 행사 기획안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D313B-2815-4D8F-979B-5688526A6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행사 기획 내용을 기재 바랍니다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활동 장소</a:t>
            </a:r>
            <a:r>
              <a:rPr lang="en-US" altLang="ko-KR" dirty="0"/>
              <a:t>(</a:t>
            </a:r>
            <a:r>
              <a:rPr lang="ko-KR" altLang="en-US" dirty="0"/>
              <a:t>고정</a:t>
            </a:r>
            <a:r>
              <a:rPr lang="en-US" altLang="ko-KR" dirty="0"/>
              <a:t>): 100</a:t>
            </a:r>
            <a:r>
              <a:rPr lang="ko-KR" altLang="en-US" dirty="0" err="1"/>
              <a:t>주년기념관</a:t>
            </a:r>
            <a:r>
              <a:rPr lang="ko-KR" altLang="en-US" dirty="0"/>
              <a:t> </a:t>
            </a:r>
            <a:r>
              <a:rPr lang="en-US" altLang="ko-KR" dirty="0"/>
              <a:t>301</a:t>
            </a:r>
            <a:r>
              <a:rPr lang="ko-KR" altLang="en-US" dirty="0"/>
              <a:t>호 국제회의장</a:t>
            </a:r>
            <a:endParaRPr lang="en-US" altLang="ko-KR" dirty="0"/>
          </a:p>
          <a:p>
            <a:r>
              <a:rPr lang="ko-KR" altLang="en-US" dirty="0"/>
              <a:t>활동 시간</a:t>
            </a:r>
            <a:r>
              <a:rPr lang="en-US" altLang="ko-KR" dirty="0"/>
              <a:t>: </a:t>
            </a:r>
            <a:r>
              <a:rPr lang="ko-KR" altLang="en-US" dirty="0"/>
              <a:t>오후 </a:t>
            </a:r>
            <a:r>
              <a:rPr lang="en-US" altLang="ko-KR" dirty="0"/>
              <a:t>5</a:t>
            </a:r>
            <a:r>
              <a:rPr lang="ko-KR" altLang="en-US" dirty="0"/>
              <a:t>시</a:t>
            </a:r>
            <a:r>
              <a:rPr lang="en-US" altLang="ko-KR" dirty="0"/>
              <a:t>~7</a:t>
            </a:r>
            <a:r>
              <a:rPr lang="ko-KR" altLang="en-US" dirty="0"/>
              <a:t>시 </a:t>
            </a:r>
            <a:r>
              <a:rPr lang="en-US" altLang="ko-KR" dirty="0"/>
              <a:t>(</a:t>
            </a:r>
            <a:r>
              <a:rPr lang="ko-KR" altLang="en-US" dirty="0"/>
              <a:t>약 </a:t>
            </a:r>
            <a:r>
              <a:rPr lang="en-US" altLang="ko-KR" dirty="0"/>
              <a:t>2</a:t>
            </a:r>
            <a:r>
              <a:rPr lang="ko-KR" altLang="en-US" dirty="0"/>
              <a:t>시간</a:t>
            </a:r>
            <a:r>
              <a:rPr lang="en-US" altLang="ko-KR" dirty="0"/>
              <a:t>), </a:t>
            </a:r>
            <a:r>
              <a:rPr lang="ko-KR" altLang="en-US" dirty="0"/>
              <a:t>도시락 등 식사 제공 예정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596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DAD2D-0544-4F92-A7A8-0968D25D0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버디 학생과 하고 싶은 활동 </a:t>
            </a:r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D313B-2815-4D8F-979B-5688526A6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활동 내용 </a:t>
            </a:r>
            <a:r>
              <a:rPr lang="en-US" altLang="ko-KR" dirty="0"/>
              <a:t>/ </a:t>
            </a:r>
            <a:r>
              <a:rPr lang="ko-KR" altLang="en-US" dirty="0"/>
              <a:t>장소 등 세부사항 기재 바랍니다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장소</a:t>
            </a:r>
            <a:r>
              <a:rPr lang="en-US" altLang="ko-KR" dirty="0"/>
              <a:t>: </a:t>
            </a:r>
            <a:r>
              <a:rPr lang="ko-KR" altLang="en-US" dirty="0"/>
              <a:t>자유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1578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DAD2D-0544-4F92-A7A8-0968D25D0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버디 학생과 하고 싶은 활동 </a:t>
            </a:r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D313B-2815-4D8F-979B-5688526A6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활동 내용 </a:t>
            </a:r>
            <a:r>
              <a:rPr lang="en-US" altLang="ko-KR" dirty="0"/>
              <a:t>/ </a:t>
            </a:r>
            <a:r>
              <a:rPr lang="ko-KR" altLang="en-US" dirty="0"/>
              <a:t>장소 등 세부사항 기재 바랍니다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장소</a:t>
            </a:r>
            <a:r>
              <a:rPr lang="en-US" altLang="ko-KR" dirty="0"/>
              <a:t>: </a:t>
            </a:r>
            <a:r>
              <a:rPr lang="ko-KR" altLang="en-US" dirty="0"/>
              <a:t>자유</a:t>
            </a:r>
          </a:p>
        </p:txBody>
      </p:sp>
    </p:spTree>
    <p:extLst>
      <p:ext uri="{BB962C8B-B14F-4D97-AF65-F5344CB8AC3E}">
        <p14:creationId xmlns:p14="http://schemas.microsoft.com/office/powerpoint/2010/main" val="4145902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144</Words>
  <Application>Microsoft Office PowerPoint</Application>
  <PresentationFormat>와이드스크린</PresentationFormat>
  <Paragraphs>18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2026 서울국제여름학교  Peer Advocate 활동 기획안</vt:lpstr>
      <vt:lpstr>환영(웰커밍) 행사 기획안</vt:lpstr>
      <vt:lpstr>송별(페어웰) 행사 기획안</vt:lpstr>
      <vt:lpstr>버디 학생과 하고 싶은 활동 1</vt:lpstr>
      <vt:lpstr>버디 학생과 하고 싶은 활동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 서울국제여름학교  Peer Advocate 행사 기획안</dc:title>
  <dc:creator>UOS</dc:creator>
  <cp:lastModifiedBy>UOS</cp:lastModifiedBy>
  <cp:revision>7</cp:revision>
  <dcterms:created xsi:type="dcterms:W3CDTF">2026-05-19T07:11:08Z</dcterms:created>
  <dcterms:modified xsi:type="dcterms:W3CDTF">2026-05-19T08:15:59Z</dcterms:modified>
</cp:coreProperties>
</file>